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6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83" autoAdjust="0"/>
    <p:restoredTop sz="94660"/>
  </p:normalViewPr>
  <p:slideViewPr>
    <p:cSldViewPr>
      <p:cViewPr varScale="1">
        <p:scale>
          <a:sx n="121" d="100"/>
          <a:sy n="121" d="100"/>
        </p:scale>
        <p:origin x="13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814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52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07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72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64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523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785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931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660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560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099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7D03-51EC-4D91-973E-DE1051D380AC}" type="datetimeFigureOut">
              <a:rPr lang="he-IL" smtClean="0"/>
              <a:t>ט"ו/תמוז/תש"פ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6807-8C87-4BA6-9BDC-A8C0E1C94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32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4632" cy="3051770"/>
          </a:xfrm>
        </p:spPr>
        <p:txBody>
          <a:bodyPr/>
          <a:lstStyle/>
          <a:p>
            <a:pPr algn="r"/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מחלקת הספורט מ.מ. </a:t>
            </a:r>
            <a:r>
              <a:rPr lang="he-IL" dirty="0" err="1" smtClean="0">
                <a:solidFill>
                  <a:srgbClr val="7030A0"/>
                </a:solidFill>
              </a:rPr>
              <a:t>כאוכב</a:t>
            </a:r>
            <a:r>
              <a:rPr lang="he-IL" dirty="0" smtClean="0">
                <a:solidFill>
                  <a:srgbClr val="7030A0"/>
                </a:solidFill>
              </a:rPr>
              <a:t> </a:t>
            </a:r>
          </a:p>
          <a:p>
            <a:r>
              <a:rPr lang="he-IL" dirty="0" smtClean="0">
                <a:solidFill>
                  <a:srgbClr val="7030A0"/>
                </a:solidFill>
              </a:rPr>
              <a:t> 18/19</a:t>
            </a:r>
            <a:endParaRPr lang="he-IL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proff\Documents\סמל מועצה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952328" cy="27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הישגים 18/19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עלית קבוצת הבוגרים כדורגל לליגה א </a:t>
            </a:r>
          </a:p>
          <a:p>
            <a:r>
              <a:rPr lang="he-IL" dirty="0" smtClean="0"/>
              <a:t>עלית קבוצת הנוער כדורגל לנוער ארצית </a:t>
            </a:r>
          </a:p>
          <a:p>
            <a:r>
              <a:rPr lang="he-IL" dirty="0" smtClean="0"/>
              <a:t>נערות א לאומית פיינל פור </a:t>
            </a:r>
          </a:p>
          <a:p>
            <a:r>
              <a:rPr lang="he-IL" dirty="0" smtClean="0"/>
              <a:t>ילדות כדורסל אלופת הליגה במחוז מפרץ </a:t>
            </a:r>
          </a:p>
          <a:p>
            <a:r>
              <a:rPr lang="he-IL" dirty="0" smtClean="0"/>
              <a:t>קבוצת כדורעף בוגרים ארצית  עליה לליגה לאומית </a:t>
            </a:r>
          </a:p>
          <a:p>
            <a:r>
              <a:rPr lang="he-IL" dirty="0" smtClean="0"/>
              <a:t>הגדלת מס הפעילים בספורט במחלקה 852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660 חוגים  192 תחרותי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* הרחבת ספורט ההליכה עצמאי  לכל בני המשפחה כאורח חיים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58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אירועים ויוזמות 18/19</a:t>
            </a:r>
            <a:r>
              <a:rPr lang="he-IL" dirty="0" smtClean="0"/>
              <a:t> 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715419"/>
              </p:ext>
            </p:extLst>
          </p:nvPr>
        </p:nvGraphicFramePr>
        <p:xfrm>
          <a:off x="107505" y="1052736"/>
          <a:ext cx="9036495" cy="57949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8540"/>
                <a:gridCol w="2947249"/>
                <a:gridCol w="2127656"/>
                <a:gridCol w="2367352"/>
                <a:gridCol w="1025698"/>
              </a:tblGrid>
              <a:tr h="39995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אירוע \ יוזמה \ פעילות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תאריך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קהל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הערות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יום ההליכה העולמי – אתנה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9.11.18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כל הגילאים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עולמי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יום ספורט הוסטל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5.2019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דיירי ההוסטל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מקומי 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יום ספורט למבוגרים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22.12.18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גיל הזהב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אזורי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מחנה אימונים</a:t>
                      </a:r>
                      <a:r>
                        <a:rPr lang="he-IL" baseline="0" dirty="0" smtClean="0"/>
                        <a:t> אתנה - כדורסל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29.12.18– 26.12.18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בנות א – ילדות סל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אתנה 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טורניר אזורי כדורשת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22.2.19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קבוצות</a:t>
                      </a:r>
                      <a:r>
                        <a:rPr lang="he-IL" baseline="0" dirty="0" smtClean="0"/>
                        <a:t> כדורשת נשים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ארצי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צעדת</a:t>
                      </a:r>
                      <a:r>
                        <a:rPr lang="he-IL" baseline="0" dirty="0" smtClean="0"/>
                        <a:t> נשים אזורית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.3.18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בנות , נערות , נשים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אזורי 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צעדת ואדי </a:t>
                      </a:r>
                      <a:r>
                        <a:rPr lang="he-IL" dirty="0" err="1" smtClean="0"/>
                        <a:t>אלעין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7.4.19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כל המוסדות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מקומי 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יום</a:t>
                      </a:r>
                      <a:r>
                        <a:rPr lang="he-IL" baseline="0" dirty="0" smtClean="0"/>
                        <a:t> האופניים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28.4.19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 – ו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מקומי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השתלמות</a:t>
                      </a:r>
                      <a:r>
                        <a:rPr lang="he-IL" baseline="0" dirty="0" smtClean="0"/>
                        <a:t> מאמנים </a:t>
                      </a:r>
                      <a:r>
                        <a:rPr lang="en-US" baseline="0" dirty="0" smtClean="0"/>
                        <a:t>s4l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4.4.19 – 9.4.19 </a:t>
                      </a:r>
                      <a:endParaRPr kumimoji="0" lang="he-I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r>
                        <a:rPr lang="he-IL" baseline="0" dirty="0" smtClean="0"/>
                        <a:t> נציגים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ארצית 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טורניר רמדאן קט רגל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1.6.19 - </a:t>
                      </a:r>
                      <a:r>
                        <a:rPr lang="he-IL" baseline="0" dirty="0" smtClean="0"/>
                        <a:t> 9.5.19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16+ בנים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מקומי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פסטיבל </a:t>
                      </a:r>
                      <a:r>
                        <a:rPr lang="en-US" dirty="0" smtClean="0"/>
                        <a:t>s 4 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12.5.19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מגיל</a:t>
                      </a:r>
                      <a:r>
                        <a:rPr lang="he-IL" baseline="0" dirty="0" smtClean="0"/>
                        <a:t> 10– 14 </a:t>
                      </a:r>
                      <a:r>
                        <a:rPr lang="he-IL" baseline="0" dirty="0" err="1" smtClean="0"/>
                        <a:t>בנים+בנות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ארצי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טקס סיום עונה מחלקת</a:t>
                      </a:r>
                      <a:r>
                        <a:rPr lang="he-IL" baseline="0" dirty="0" smtClean="0"/>
                        <a:t> ספורט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6.7.2018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לכל הקבוצות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מקומי </a:t>
                      </a:r>
                      <a:endParaRPr lang="he-IL" dirty="0"/>
                    </a:p>
                  </a:txBody>
                  <a:tcPr/>
                </a:tc>
              </a:tr>
              <a:tr h="36236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לימוד שחיה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5.7.19 – 20.6.18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גן – ו בנים בנות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מקומי</a:t>
                      </a:r>
                      <a:endParaRPr lang="he-IL" dirty="0"/>
                    </a:p>
                  </a:txBody>
                  <a:tcPr/>
                </a:tc>
              </a:tr>
              <a:tr h="48008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אירוח משלחת גרמנית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1.11.2019-8.11.2019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בנות תיכון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אזורי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3">
                    <a:lumMod val="75000"/>
                  </a:schemeClr>
                </a:solidFill>
              </a:rPr>
              <a:t>נשים הולכות רחוק – אתנה</a:t>
            </a:r>
            <a:endParaRPr lang="he-I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                     </a:t>
            </a:r>
            <a:endParaRPr lang="he-IL" dirty="0"/>
          </a:p>
        </p:txBody>
      </p:sp>
      <p:pic>
        <p:nvPicPr>
          <p:cNvPr id="4" name="Picture 2" descr="C:\Users\proff\Desktop\נשים הולכות רחו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5"/>
            <a:ext cx="3203848" cy="50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roff\Desktop\נשים הולכות רחוק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86" y="1484785"/>
            <a:ext cx="3699566" cy="50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f\Desktop\נשים הולכות רחוק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44" y="1484785"/>
            <a:ext cx="2767236" cy="50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מחנה אימונים אתנה </a:t>
            </a:r>
            <a:r>
              <a:rPr lang="he-IL" dirty="0" err="1" smtClean="0"/>
              <a:t>כ.סל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1177"/>
            <a:ext cx="3528392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1177"/>
            <a:ext cx="2088232" cy="2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1177"/>
            <a:ext cx="3057407" cy="29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5283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5" y="4221088"/>
            <a:ext cx="293044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55248"/>
            <a:ext cx="2193310" cy="21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00B050"/>
                </a:solidFill>
              </a:rPr>
              <a:t>צעדת נשים אזורית</a:t>
            </a:r>
            <a:br>
              <a:rPr lang="he-IL" dirty="0" smtClean="0">
                <a:solidFill>
                  <a:srgbClr val="00B050"/>
                </a:solidFill>
              </a:rPr>
            </a:b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 descr="C:\Users\proff\Desktop\צעדת נשים 18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6792"/>
            <a:ext cx="410445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off\Desktop\צעדת נשים 18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104455" cy="25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off\Desktop\צעדת נשים 18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3" y="3501008"/>
            <a:ext cx="4461587" cy="29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f\Desktop\צעדת נשים 18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8028"/>
            <a:ext cx="4523877" cy="24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צעדת ואדי </a:t>
            </a:r>
            <a:r>
              <a:rPr lang="he-IL" dirty="0" err="1" smtClean="0">
                <a:solidFill>
                  <a:schemeClr val="accent6">
                    <a:lumMod val="50000"/>
                  </a:schemeClr>
                </a:solidFill>
              </a:rPr>
              <a:t>אלעין</a:t>
            </a:r>
            <a:r>
              <a:rPr lang="he-IL" smtClean="0">
                <a:solidFill>
                  <a:schemeClr val="accent6">
                    <a:lumMod val="50000"/>
                  </a:schemeClr>
                </a:solidFill>
              </a:rPr>
              <a:t> 2019</a:t>
            </a:r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 descr="C:\Users\proff\Downloads\DSC_0192 (Mediu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252712" cy="232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roff\Downloads\DSC_0110 (Medium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6044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roff\Downloads\DSC_0172 (Mediu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78722"/>
            <a:ext cx="3100584" cy="24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roff\Downloads\DSC_0137 (Mediu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8722"/>
            <a:ext cx="3024336" cy="24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roff\Downloads\DSC_0301 (Medium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78722"/>
            <a:ext cx="2520280" cy="24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טורניר רמדאן כדורגל </a:t>
            </a:r>
            <a:br>
              <a:rPr lang="he-IL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 descr="C:\Users\proff\Desktop\טורניר רמדאן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04742"/>
            <a:ext cx="3996939" cy="24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off\Desktop\טורניר רמדאן 18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23" y="1628800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off\Desktop\טורניר רמדאן 18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270777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roff\Desktop\טורניר רמדאן 18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70777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roff\Desktop\טורניר רמדאן 18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8245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136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פסטיבל </a:t>
            </a:r>
            <a:r>
              <a:rPr lang="en-US" dirty="0" smtClean="0">
                <a:solidFill>
                  <a:srgbClr val="FF0000"/>
                </a:solidFill>
              </a:rPr>
              <a:t>S 4 L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93882"/>
            <a:ext cx="9131053" cy="316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53" y="1268760"/>
            <a:ext cx="3530600" cy="25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3605"/>
            <a:ext cx="2252588" cy="231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3530600" cy="252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9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000" dirty="0">
                <a:solidFill>
                  <a:srgbClr val="7030A0"/>
                </a:solidFill>
              </a:rPr>
              <a:t>מבנה מחלקת הספורט </a:t>
            </a:r>
            <a:br>
              <a:rPr lang="he-IL" sz="4000" dirty="0">
                <a:solidFill>
                  <a:srgbClr val="7030A0"/>
                </a:solidFill>
              </a:rPr>
            </a:br>
            <a:r>
              <a:rPr lang="he-IL" sz="4000" dirty="0">
                <a:solidFill>
                  <a:srgbClr val="7030A0"/>
                </a:solidFill>
              </a:rPr>
              <a:t>מ.מ. </a:t>
            </a:r>
            <a:r>
              <a:rPr lang="he-IL" sz="4000" dirty="0" err="1">
                <a:solidFill>
                  <a:srgbClr val="7030A0"/>
                </a:solidFill>
              </a:rPr>
              <a:t>כאוכב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e-I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מנהל המחלקה – עלי חליל </a:t>
            </a:r>
          </a:p>
          <a:p>
            <a:pPr marL="0" indent="0">
              <a:buNone/>
            </a:pPr>
            <a:endParaRPr lang="he-I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אחראי אולם יסודי + גביה – מוחמד עלי </a:t>
            </a:r>
          </a:p>
          <a:p>
            <a:pPr marL="0" indent="0">
              <a:buNone/>
            </a:pPr>
            <a:endParaRPr lang="he-I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אחזקה מגרש דשא – באסם </a:t>
            </a:r>
            <a:r>
              <a:rPr lang="he-IL" dirty="0" err="1" smtClean="0">
                <a:solidFill>
                  <a:schemeClr val="accent3">
                    <a:lumMod val="50000"/>
                  </a:schemeClr>
                </a:solidFill>
              </a:rPr>
              <a:t>מנסור</a:t>
            </a:r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he-I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אחראי אולם מקיף – מרעי חגוג </a:t>
            </a:r>
            <a:endParaRPr lang="he-I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בעלי תפקיד 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 smtClean="0">
                <a:solidFill>
                  <a:schemeClr val="bg2">
                    <a:lumMod val="50000"/>
                  </a:schemeClr>
                </a:solidFill>
              </a:rPr>
              <a:t>טאלב </a:t>
            </a:r>
            <a:r>
              <a:rPr lang="he-IL" dirty="0" err="1" smtClean="0">
                <a:solidFill>
                  <a:schemeClr val="bg2">
                    <a:lumMod val="50000"/>
                  </a:schemeClr>
                </a:solidFill>
              </a:rPr>
              <a:t>חאג</a:t>
            </a:r>
            <a:r>
              <a:rPr lang="he-IL" dirty="0" smtClean="0">
                <a:solidFill>
                  <a:schemeClr val="bg2">
                    <a:lumMod val="50000"/>
                  </a:schemeClr>
                </a:solidFill>
              </a:rPr>
              <a:t> – רכז כדורסל</a:t>
            </a:r>
          </a:p>
          <a:p>
            <a:r>
              <a:rPr lang="he-IL" dirty="0" smtClean="0">
                <a:solidFill>
                  <a:schemeClr val="bg2">
                    <a:lumMod val="50000"/>
                  </a:schemeClr>
                </a:solidFill>
              </a:rPr>
              <a:t>נביל עלי – רכז כדורגל</a:t>
            </a:r>
          </a:p>
          <a:p>
            <a:r>
              <a:rPr lang="he-IL" dirty="0" smtClean="0">
                <a:solidFill>
                  <a:schemeClr val="bg2">
                    <a:lumMod val="50000"/>
                  </a:schemeClr>
                </a:solidFill>
              </a:rPr>
              <a:t>אחמד חליל – רכז כדורעף + חוג לכל ילד</a:t>
            </a:r>
          </a:p>
          <a:p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דאליה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חטיב – רכזת פרויקט אתנה </a:t>
            </a:r>
          </a:p>
          <a:p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כמאל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אבו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אלהיג'א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– רכז חדר כושר </a:t>
            </a:r>
          </a:p>
          <a:p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רזאן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עלי – רכזת פרויקט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 4 L </a:t>
            </a:r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עלי אבו </a:t>
            </a:r>
            <a:r>
              <a:rPr lang="he-IL" dirty="0" err="1" smtClean="0">
                <a:solidFill>
                  <a:schemeClr val="accent5">
                    <a:lumMod val="75000"/>
                  </a:schemeClr>
                </a:solidFill>
              </a:rPr>
              <a:t>אלהיג'א</a:t>
            </a:r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 – פיזיותרפיסט</a:t>
            </a:r>
          </a:p>
          <a:p>
            <a:r>
              <a:rPr lang="he-IL" dirty="0" err="1" smtClean="0">
                <a:solidFill>
                  <a:schemeClr val="accent5">
                    <a:lumMod val="75000"/>
                  </a:schemeClr>
                </a:solidFill>
              </a:rPr>
              <a:t>מוהנד</a:t>
            </a:r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e-IL" dirty="0" err="1" smtClean="0">
                <a:solidFill>
                  <a:schemeClr val="accent5">
                    <a:lumMod val="75000"/>
                  </a:schemeClr>
                </a:solidFill>
              </a:rPr>
              <a:t>שחאדה</a:t>
            </a:r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 – חובש </a:t>
            </a:r>
          </a:p>
          <a:p>
            <a:r>
              <a:rPr lang="he-IL" dirty="0" err="1" smtClean="0">
                <a:solidFill>
                  <a:srgbClr val="7030A0"/>
                </a:solidFill>
              </a:rPr>
              <a:t>עאהד</a:t>
            </a:r>
            <a:r>
              <a:rPr lang="he-IL" dirty="0" smtClean="0">
                <a:solidFill>
                  <a:srgbClr val="7030A0"/>
                </a:solidFill>
              </a:rPr>
              <a:t> אבו </a:t>
            </a:r>
            <a:r>
              <a:rPr lang="he-IL" dirty="0" err="1" smtClean="0">
                <a:solidFill>
                  <a:srgbClr val="7030A0"/>
                </a:solidFill>
              </a:rPr>
              <a:t>אלהיג'א</a:t>
            </a:r>
            <a:r>
              <a:rPr lang="he-IL" dirty="0" smtClean="0">
                <a:solidFill>
                  <a:srgbClr val="7030A0"/>
                </a:solidFill>
              </a:rPr>
              <a:t> – אפסנאי </a:t>
            </a:r>
          </a:p>
          <a:p>
            <a:pPr marL="0" indent="0">
              <a:buNone/>
            </a:pPr>
            <a:r>
              <a:rPr lang="he-IL" dirty="0" smtClean="0">
                <a:solidFill>
                  <a:srgbClr val="7030A0"/>
                </a:solidFill>
              </a:rPr>
              <a:t> </a:t>
            </a:r>
            <a:endParaRPr lang="he-I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ענפי הספורט - חוגים </a:t>
            </a:r>
            <a:endParaRPr lang="he-IL" dirty="0">
              <a:solidFill>
                <a:srgbClr val="0070C0"/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6563"/>
              </p:ext>
            </p:extLst>
          </p:nvPr>
        </p:nvGraphicFramePr>
        <p:xfrm>
          <a:off x="457200" y="1124744"/>
          <a:ext cx="8229600" cy="56576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2800"/>
                <a:gridCol w="2635318"/>
                <a:gridCol w="2382522"/>
                <a:gridCol w="1225764"/>
                <a:gridCol w="1333196"/>
              </a:tblGrid>
              <a:tr h="40412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ענף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גיל + מין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כמות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הערות </a:t>
                      </a:r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 – ו בנים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136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כדורסל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 – ה בנות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כדורעף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ה- ו</a:t>
                      </a:r>
                      <a:r>
                        <a:rPr lang="he-IL" baseline="0" dirty="0" smtClean="0"/>
                        <a:t>  , ז-ח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אופניים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 – ו , ז-ח בנים בנות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err="1" smtClean="0"/>
                        <a:t>סכ"ה</a:t>
                      </a:r>
                      <a:r>
                        <a:rPr lang="he-IL" baseline="0" dirty="0" smtClean="0"/>
                        <a:t> 660</a:t>
                      </a:r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התעמלות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גן – ו בנים בנות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שחיה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 – ד בנים בנות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קרטה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א-</a:t>
                      </a:r>
                      <a:r>
                        <a:rPr lang="he-IL" baseline="0" dirty="0" smtClean="0"/>
                        <a:t> י בנים בנות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זומבה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12 + בנות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אירובקה</a:t>
                      </a:r>
                      <a:r>
                        <a:rPr lang="he-IL" dirty="0" smtClean="0"/>
                        <a:t> \</a:t>
                      </a:r>
                      <a:r>
                        <a:rPr lang="he-IL" baseline="0" dirty="0" smtClean="0"/>
                        <a:t> כושר גופני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18+</a:t>
                      </a:r>
                      <a:r>
                        <a:rPr lang="he-IL" baseline="0" dirty="0" smtClean="0"/>
                        <a:t> בנות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ותיקים ( 2 קבוצות)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30+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כדורשת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25+ נשים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חדר כושר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גברים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חדר כושר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נשים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75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ספורט תחרותי – העמותה לקידום הספורט </a:t>
            </a:r>
            <a:endParaRPr lang="he-IL" dirty="0">
              <a:solidFill>
                <a:srgbClr val="7030A0"/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347953"/>
              </p:ext>
            </p:extLst>
          </p:nvPr>
        </p:nvGraphicFramePr>
        <p:xfrm>
          <a:off x="457200" y="1268761"/>
          <a:ext cx="8229600" cy="53204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4308"/>
                <a:gridCol w="2003686"/>
                <a:gridCol w="3826580"/>
                <a:gridCol w="777918"/>
                <a:gridCol w="937108"/>
              </a:tblGrid>
              <a:tr h="30931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ענף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קבוצות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כמות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מין</a:t>
                      </a:r>
                      <a:endParaRPr lang="he-IL" dirty="0"/>
                    </a:p>
                  </a:txBody>
                  <a:tcPr/>
                </a:tc>
              </a:tr>
              <a:tr h="96446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כדורגל </a:t>
                      </a:r>
                      <a:endParaRPr lang="he-I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בוגרים – ליגה</a:t>
                      </a:r>
                      <a:r>
                        <a:rPr lang="he-I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א      </a:t>
                      </a:r>
                      <a:endParaRPr lang="he-IL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rtl="1"/>
                      <a:r>
                        <a:rPr lang="he-I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נוער ארצית </a:t>
                      </a:r>
                    </a:p>
                    <a:p>
                      <a:pPr rtl="1"/>
                      <a:r>
                        <a:rPr lang="he-I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נערים ב</a:t>
                      </a:r>
                    </a:p>
                    <a:p>
                      <a:pPr rtl="1"/>
                      <a:r>
                        <a:rPr lang="he-I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ילדים א</a:t>
                      </a:r>
                      <a:endParaRPr lang="he-I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91</a:t>
                      </a:r>
                      <a:endParaRPr lang="he-I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בנים</a:t>
                      </a:r>
                      <a:endParaRPr lang="he-IL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8587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כדורסל</a:t>
                      </a:r>
                      <a:endParaRPr lang="he-I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לאומית נשים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נערות א לאומית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נערות ב לאומית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ילדות 2 קבוצות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קטסל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endParaRPr lang="he-IL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endParaRPr lang="he-IL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71</a:t>
                      </a:r>
                      <a:endParaRPr lang="he-I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בנות</a:t>
                      </a:r>
                      <a:endParaRPr lang="he-I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8000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C00000"/>
                          </a:solidFill>
                        </a:rPr>
                        <a:t>כדורעף </a:t>
                      </a:r>
                      <a:endParaRPr lang="he-I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C00000"/>
                          </a:solidFill>
                        </a:rPr>
                        <a:t>בוגרים ארצית</a:t>
                      </a:r>
                    </a:p>
                    <a:p>
                      <a:pPr rtl="1"/>
                      <a:r>
                        <a:rPr lang="he-IL" dirty="0" smtClean="0">
                          <a:solidFill>
                            <a:srgbClr val="C00000"/>
                          </a:solidFill>
                        </a:rPr>
                        <a:t>נוער לאומית </a:t>
                      </a:r>
                    </a:p>
                    <a:p>
                      <a:pPr rtl="1"/>
                      <a:r>
                        <a:rPr lang="he-IL" dirty="0" smtClean="0">
                          <a:solidFill>
                            <a:srgbClr val="C00000"/>
                          </a:solidFill>
                        </a:rPr>
                        <a:t>נערים</a:t>
                      </a:r>
                      <a:r>
                        <a:rPr lang="he-IL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e-I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</a:p>
                    <a:p>
                      <a:pPr rtl="1"/>
                      <a:endParaRPr lang="he-IL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(192)</a:t>
                      </a:r>
                      <a:endParaRPr lang="he-I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he-I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C00000"/>
                          </a:solidFill>
                        </a:rPr>
                        <a:t>בנים</a:t>
                      </a:r>
                    </a:p>
                    <a:p>
                      <a:pPr rtl="1"/>
                      <a:endParaRPr lang="he-IL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he-IL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he-IL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9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צוות מאמנים - כדורגל  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371664"/>
              </p:ext>
            </p:extLst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1364"/>
                <a:gridCol w="1954922"/>
                <a:gridCol w="4618756"/>
                <a:gridCol w="70455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מאמן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ענף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00B050"/>
                          </a:solidFill>
                        </a:rPr>
                        <a:t>נביל</a:t>
                      </a:r>
                      <a:r>
                        <a:rPr lang="he-IL" baseline="0" dirty="0" smtClean="0">
                          <a:solidFill>
                            <a:srgbClr val="00B050"/>
                          </a:solidFill>
                        </a:rPr>
                        <a:t> עלי</a:t>
                      </a:r>
                      <a:endParaRPr lang="he-I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00B050"/>
                          </a:solidFill>
                        </a:rPr>
                        <a:t>כדורגל – רכז </a:t>
                      </a:r>
                      <a:endParaRPr lang="he-I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מוסטפא</a:t>
                      </a:r>
                      <a:r>
                        <a:rPr lang="he-IL" dirty="0" smtClean="0"/>
                        <a:t> </a:t>
                      </a:r>
                      <a:r>
                        <a:rPr lang="he-IL" dirty="0" err="1" smtClean="0"/>
                        <a:t>חאג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– מאמן שחקנים מוכשרים ג-ד ה-ו ז-ח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מוחמד</a:t>
                      </a:r>
                      <a:r>
                        <a:rPr lang="he-IL" baseline="0" dirty="0" smtClean="0"/>
                        <a:t> נעמה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– כיתה ג , כיתה ה  +   נערים 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גהאד</a:t>
                      </a:r>
                      <a:r>
                        <a:rPr lang="he-IL" dirty="0" smtClean="0"/>
                        <a:t> חטיב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– כיתה א , כיתה ד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לואי חגוג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– כיתה 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בלאל נעימה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– כיתה ו , ילדים א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אחמד </a:t>
                      </a:r>
                      <a:r>
                        <a:rPr lang="he-IL" dirty="0" err="1" smtClean="0"/>
                        <a:t>חאג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– מאמן שוערים ד – ו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מחמוד </a:t>
                      </a:r>
                      <a:r>
                        <a:rPr lang="he-IL" dirty="0" err="1" smtClean="0"/>
                        <a:t>חמזה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– כיתה א , ד 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אימן </a:t>
                      </a:r>
                      <a:r>
                        <a:rPr lang="he-IL" dirty="0" err="1" smtClean="0"/>
                        <a:t>חלאילה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כדורגל</a:t>
                      </a:r>
                      <a:r>
                        <a:rPr lang="he-IL" baseline="0" dirty="0" smtClean="0"/>
                        <a:t> – ליגה א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err="1" smtClean="0"/>
                        <a:t>געפר</a:t>
                      </a:r>
                      <a:r>
                        <a:rPr lang="he-IL" dirty="0" smtClean="0"/>
                        <a:t> </a:t>
                      </a:r>
                      <a:r>
                        <a:rPr lang="he-IL" dirty="0" err="1" smtClean="0"/>
                        <a:t>בדראן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כדורגל – מאמן שוערים ועוזר מאמן ליגה 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מחמוד </a:t>
                      </a:r>
                      <a:r>
                        <a:rPr lang="he-IL" dirty="0" err="1" smtClean="0"/>
                        <a:t>אבראהים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– נוער ארצית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5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צוות מאמנים - כדורסל 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65891"/>
              </p:ext>
            </p:extLst>
          </p:nvPr>
        </p:nvGraphicFramePr>
        <p:xfrm>
          <a:off x="457200" y="1600200"/>
          <a:ext cx="8229600" cy="5090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8022"/>
                <a:gridCol w="1756880"/>
                <a:gridCol w="5479942"/>
                <a:gridCol w="45475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מאמן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ענף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טאלב </a:t>
                      </a:r>
                      <a:r>
                        <a:rPr lang="he-IL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חאג</a:t>
                      </a:r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he-I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כדורסל – רכז </a:t>
                      </a:r>
                      <a:endParaRPr lang="he-I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err="1" smtClean="0">
                          <a:solidFill>
                            <a:srgbClr val="FF0000"/>
                          </a:solidFill>
                        </a:rPr>
                        <a:t>נגמי</a:t>
                      </a: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e-IL" dirty="0" err="1" smtClean="0">
                          <a:solidFill>
                            <a:srgbClr val="FF0000"/>
                          </a:solidFill>
                        </a:rPr>
                        <a:t>נגמי</a:t>
                      </a: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כדורסל -לאומית נשים , מנהל מקצועי 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מוחמד </a:t>
                      </a:r>
                      <a:r>
                        <a:rPr lang="he-IL" dirty="0" err="1" smtClean="0"/>
                        <a:t>מנאע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כדורסל - נערות א לאומית ,נערות ב לאומית , ליגת על נבחרת מקיף </a:t>
                      </a:r>
                      <a:r>
                        <a:rPr lang="he-IL" dirty="0" err="1" smtClean="0"/>
                        <a:t>כאוכב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ארת'אר</a:t>
                      </a:r>
                      <a:r>
                        <a:rPr lang="he-IL" baseline="0" dirty="0" smtClean="0"/>
                        <a:t> אבו ניל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כדורסל - ילדות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אסיל</a:t>
                      </a:r>
                      <a:r>
                        <a:rPr lang="he-IL" dirty="0" smtClean="0"/>
                        <a:t> עודה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כדורסל – ילדות , כיתה ה , כיתה ד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17     </a:t>
                      </a:r>
                      <a:r>
                        <a:rPr lang="he-IL" sz="1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רזאן</a:t>
                      </a:r>
                      <a:r>
                        <a:rPr lang="he-IL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עלי                כדורסל – קטסל , כיתה א-ב , חדר כושר</a:t>
                      </a:r>
                      <a:endParaRPr lang="he-IL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היא סאלח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כדורסל – כיתה ג , כיתה ד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0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>
                <a:solidFill>
                  <a:prstClr val="black"/>
                </a:solidFill>
                <a:ea typeface="+mn-ea"/>
                <a:cs typeface="Arial"/>
              </a:rPr>
              <a:t>צוות מאמנים </a:t>
            </a:r>
            <a:r>
              <a:rPr lang="he-IL" sz="2800" dirty="0" smtClean="0">
                <a:solidFill>
                  <a:prstClr val="black"/>
                </a:solidFill>
                <a:ea typeface="+mn-ea"/>
                <a:cs typeface="Arial"/>
              </a:rPr>
              <a:t>המשך 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452062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4902"/>
                <a:gridCol w="2999898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מאמן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ענף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נגמי</a:t>
                      </a:r>
                      <a:r>
                        <a:rPr lang="he-IL" dirty="0" smtClean="0"/>
                        <a:t> </a:t>
                      </a:r>
                      <a:r>
                        <a:rPr lang="he-IL" dirty="0" err="1" smtClean="0"/>
                        <a:t>נגמי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כדורסל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מוחמד </a:t>
                      </a:r>
                      <a:r>
                        <a:rPr lang="he-IL" dirty="0" err="1" smtClean="0"/>
                        <a:t>מנאע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כדורסל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ארת'אר</a:t>
                      </a:r>
                      <a:r>
                        <a:rPr lang="he-IL" dirty="0" smtClean="0"/>
                        <a:t> אבו </a:t>
                      </a:r>
                      <a:r>
                        <a:rPr lang="he-IL" dirty="0" err="1" smtClean="0"/>
                        <a:t>אלניל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כדורסל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סאלח </a:t>
                      </a:r>
                      <a:r>
                        <a:rPr lang="he-IL" dirty="0" err="1" smtClean="0"/>
                        <a:t>נמארנה</a:t>
                      </a:r>
                      <a:r>
                        <a:rPr lang="he-IL" baseline="0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אחמד חליל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כדורסל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מחמוד </a:t>
                      </a:r>
                      <a:r>
                        <a:rPr lang="he-IL" dirty="0" err="1" smtClean="0"/>
                        <a:t>אבראהים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אסמאעיל</a:t>
                      </a:r>
                      <a:r>
                        <a:rPr lang="he-IL" dirty="0" smtClean="0"/>
                        <a:t> אבו </a:t>
                      </a:r>
                      <a:r>
                        <a:rPr lang="he-IL" dirty="0" err="1" smtClean="0"/>
                        <a:t>אלהיג'א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עיסאם</a:t>
                      </a:r>
                      <a:r>
                        <a:rPr lang="he-IL" dirty="0" smtClean="0"/>
                        <a:t> זידאן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עלי אבו </a:t>
                      </a:r>
                      <a:r>
                        <a:rPr lang="he-IL" dirty="0" err="1" smtClean="0"/>
                        <a:t>אלהיג'א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פיזוטרבסת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, כדורסל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מוהנד</a:t>
                      </a:r>
                      <a:r>
                        <a:rPr lang="he-IL" dirty="0" smtClean="0"/>
                        <a:t> </a:t>
                      </a:r>
                      <a:r>
                        <a:rPr lang="he-IL" dirty="0" err="1" smtClean="0"/>
                        <a:t>שחאדה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חובש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כדורגל מחלקת נוער 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25998"/>
              </p:ext>
            </p:extLst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1810"/>
                <a:gridCol w="2101210"/>
                <a:gridCol w="4139400"/>
                <a:gridCol w="499604"/>
                <a:gridCol w="76757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מס'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מאמן 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ענף </a:t>
                      </a:r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rgbClr val="7030A0"/>
                          </a:solidFill>
                        </a:rPr>
                        <a:t>אחמד חליל</a:t>
                      </a:r>
                      <a:endParaRPr lang="he-I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rgbClr val="7030A0"/>
                          </a:solidFill>
                        </a:rPr>
                        <a:t>כדורעף – בוגרים ליגה ארצית , נוער לאומית </a:t>
                      </a:r>
                    </a:p>
                    <a:p>
                      <a:r>
                        <a:rPr lang="he-IL" dirty="0" smtClean="0">
                          <a:solidFill>
                            <a:srgbClr val="7030A0"/>
                          </a:solidFill>
                        </a:rPr>
                        <a:t>רכז ענף + רכז חוג לכל ילד</a:t>
                      </a:r>
                      <a:endParaRPr lang="he-I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ואיל חגוג 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כדורעף</a:t>
                      </a:r>
                      <a:r>
                        <a:rPr lang="he-IL" baseline="0" dirty="0" smtClean="0"/>
                        <a:t> – נבחרות בית הספר , נערים , </a:t>
                      </a:r>
                      <a:r>
                        <a:rPr lang="he-IL" baseline="0" dirty="0" err="1" smtClean="0"/>
                        <a:t>ח.כושר</a:t>
                      </a:r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21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אסיל</a:t>
                      </a:r>
                      <a:r>
                        <a:rPr lang="he-IL" dirty="0" smtClean="0"/>
                        <a:t> </a:t>
                      </a:r>
                      <a:r>
                        <a:rPr lang="he-IL" dirty="0" err="1" smtClean="0"/>
                        <a:t>חאג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כדורעף ג-ו 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22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תאמר </a:t>
                      </a:r>
                      <a:r>
                        <a:rPr lang="he-IL" dirty="0" err="1" smtClean="0"/>
                        <a:t>חאג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אופניים – ד-ה ו –ח </a:t>
                      </a:r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23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err="1" smtClean="0"/>
                        <a:t>יסאר</a:t>
                      </a:r>
                      <a:r>
                        <a:rPr lang="he-IL" dirty="0" smtClean="0"/>
                        <a:t> </a:t>
                      </a:r>
                      <a:r>
                        <a:rPr lang="he-IL" dirty="0" err="1" smtClean="0"/>
                        <a:t>שחאדה</a:t>
                      </a:r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התעמלות</a:t>
                      </a:r>
                      <a:r>
                        <a:rPr lang="he-IL" baseline="0" dirty="0" smtClean="0"/>
                        <a:t> – גן – ו </a:t>
                      </a:r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והבה</a:t>
                      </a:r>
                      <a:r>
                        <a:rPr lang="he-IL" dirty="0" smtClean="0"/>
                        <a:t> חסון 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קראטה</a:t>
                      </a:r>
                      <a:r>
                        <a:rPr lang="he-IL" dirty="0" smtClean="0"/>
                        <a:t> – א – י"ב </a:t>
                      </a:r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פאטמה</a:t>
                      </a:r>
                      <a:r>
                        <a:rPr lang="he-IL" dirty="0" smtClean="0"/>
                        <a:t> </a:t>
                      </a:r>
                      <a:r>
                        <a:rPr lang="he-IL" dirty="0" err="1" smtClean="0"/>
                        <a:t>מנאע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שחיה</a:t>
                      </a:r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26             אמנה עבד </a:t>
                      </a:r>
                      <a:r>
                        <a:rPr lang="he-IL" sz="1800" dirty="0" err="1" smtClean="0"/>
                        <a:t>אלקאדר</a:t>
                      </a:r>
                      <a:r>
                        <a:rPr lang="he-IL" sz="1800" dirty="0" smtClean="0"/>
                        <a:t>    </a:t>
                      </a:r>
                      <a:r>
                        <a:rPr lang="he-IL" sz="1800" dirty="0" err="1" smtClean="0"/>
                        <a:t>אירובקה</a:t>
                      </a:r>
                      <a:r>
                        <a:rPr lang="he-IL" sz="1800" dirty="0" smtClean="0"/>
                        <a:t> , </a:t>
                      </a:r>
                      <a:r>
                        <a:rPr lang="he-IL" sz="1800" dirty="0" err="1" smtClean="0"/>
                        <a:t>זומבה</a:t>
                      </a:r>
                      <a:r>
                        <a:rPr lang="he-IL" sz="1800" dirty="0" smtClean="0"/>
                        <a:t> , חדר כושר ,</a:t>
                      </a:r>
                      <a:r>
                        <a:rPr lang="he-IL" sz="1800" baseline="0" dirty="0" smtClean="0"/>
                        <a:t> כדורשת נשים </a:t>
                      </a:r>
                      <a:endParaRPr lang="he-IL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27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כמאל</a:t>
                      </a:r>
                      <a:r>
                        <a:rPr lang="he-I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אבו </a:t>
                      </a:r>
                      <a:r>
                        <a:rPr lang="he-IL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אלהיג'א</a:t>
                      </a:r>
                      <a:r>
                        <a:rPr lang="he-I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he-I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חדר כושר גברים – אחראי חדר כושר </a:t>
                      </a:r>
                      <a:endParaRPr lang="he-IL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e-IL" smtClean="0"/>
                        <a:t>28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מוחמד עודה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חדר כושר</a:t>
                      </a:r>
                      <a:r>
                        <a:rPr lang="he-IL" baseline="0" dirty="0" smtClean="0"/>
                        <a:t> גברים </a:t>
                      </a:r>
                      <a:endParaRPr lang="he-I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3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פעילות ויוזמות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968552"/>
          </a:xfrm>
        </p:spPr>
        <p:txBody>
          <a:bodyPr>
            <a:normAutofit fontScale="92500" lnSpcReduction="20000"/>
          </a:bodyPr>
          <a:lstStyle/>
          <a:p>
            <a:endParaRPr lang="he-I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e-IL" sz="2400" dirty="0" smtClean="0">
                <a:solidFill>
                  <a:srgbClr val="0070C0"/>
                </a:solidFill>
              </a:rPr>
              <a:t>תכנית זוזו יסודי – שעה </a:t>
            </a:r>
            <a:r>
              <a:rPr lang="he-IL" sz="2400" dirty="0" err="1" smtClean="0">
                <a:solidFill>
                  <a:srgbClr val="0070C0"/>
                </a:solidFill>
              </a:rPr>
              <a:t>חנ"ג</a:t>
            </a:r>
            <a:r>
              <a:rPr lang="he-IL" sz="2400" dirty="0" smtClean="0">
                <a:solidFill>
                  <a:srgbClr val="0070C0"/>
                </a:solidFill>
              </a:rPr>
              <a:t> כיתות ה – ו </a:t>
            </a:r>
          </a:p>
          <a:p>
            <a:r>
              <a:rPr lang="he-IL" sz="2400" dirty="0" smtClean="0">
                <a:solidFill>
                  <a:srgbClr val="0070C0"/>
                </a:solidFill>
              </a:rPr>
              <a:t>מרכז מציוניות כדורסל בנות  ה – ז </a:t>
            </a:r>
          </a:p>
          <a:p>
            <a:r>
              <a:rPr lang="he-IL" sz="2400" dirty="0" smtClean="0">
                <a:solidFill>
                  <a:srgbClr val="0070C0"/>
                </a:solidFill>
              </a:rPr>
              <a:t>אימון נבחרות מגזר – איגוד כדורסל ילדות + נערות \ אולם מקיף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S4l  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he-IL" sz="2400" dirty="0">
                <a:solidFill>
                  <a:srgbClr val="0070C0"/>
                </a:solidFill>
              </a:rPr>
              <a:t> </a:t>
            </a:r>
            <a:r>
              <a:rPr lang="he-IL" sz="2400" dirty="0" smtClean="0">
                <a:solidFill>
                  <a:srgbClr val="0070C0"/>
                </a:solidFill>
              </a:rPr>
              <a:t> </a:t>
            </a:r>
            <a:r>
              <a:rPr lang="he-IL" sz="2400" dirty="0" err="1" smtClean="0">
                <a:solidFill>
                  <a:srgbClr val="0070C0"/>
                </a:solidFill>
              </a:rPr>
              <a:t>כאוכב</a:t>
            </a:r>
            <a:r>
              <a:rPr lang="he-IL" sz="2400" dirty="0" smtClean="0">
                <a:solidFill>
                  <a:srgbClr val="0070C0"/>
                </a:solidFill>
              </a:rPr>
              <a:t> – משגב כיתות ה- ו בנים בנות </a:t>
            </a:r>
          </a:p>
          <a:p>
            <a:r>
              <a:rPr lang="he-IL" sz="2400" dirty="0" smtClean="0">
                <a:solidFill>
                  <a:srgbClr val="0070C0"/>
                </a:solidFill>
              </a:rPr>
              <a:t>הסכם שיתוף פעולה עם מועדון האופניים במשגב </a:t>
            </a:r>
          </a:p>
          <a:p>
            <a:r>
              <a:rPr lang="he-IL" sz="2400" dirty="0" smtClean="0">
                <a:solidFill>
                  <a:srgbClr val="0070C0"/>
                </a:solidFill>
              </a:rPr>
              <a:t>הסכם שיתוף פעולה עם מועדון מטה אשר בכדורעף </a:t>
            </a:r>
          </a:p>
          <a:p>
            <a:r>
              <a:rPr lang="he-IL" sz="2400" dirty="0" smtClean="0">
                <a:solidFill>
                  <a:srgbClr val="0070C0"/>
                </a:solidFill>
              </a:rPr>
              <a:t>פרויקט אתנה </a:t>
            </a:r>
            <a:r>
              <a:rPr lang="he-IL" sz="2400" dirty="0" err="1" smtClean="0">
                <a:solidFill>
                  <a:srgbClr val="0070C0"/>
                </a:solidFill>
              </a:rPr>
              <a:t>כאוכב</a:t>
            </a:r>
            <a:r>
              <a:rPr lang="he-IL" sz="2400" dirty="0" smtClean="0">
                <a:solidFill>
                  <a:srgbClr val="0070C0"/>
                </a:solidFill>
              </a:rPr>
              <a:t> – </a:t>
            </a:r>
            <a:r>
              <a:rPr lang="he-IL" sz="2400" dirty="0" err="1" smtClean="0">
                <a:solidFill>
                  <a:srgbClr val="0070C0"/>
                </a:solidFill>
              </a:rPr>
              <a:t>מנדא</a:t>
            </a:r>
            <a:r>
              <a:rPr lang="he-IL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לימוד שחיה כיתות ה     -  90 שעות 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בנית אולם התעמלות 200 מ"מ אולם מקיף </a:t>
            </a:r>
            <a:r>
              <a:rPr lang="he-IL" sz="2400" dirty="0" err="1" smtClean="0">
                <a:solidFill>
                  <a:srgbClr val="FF0000"/>
                </a:solidFill>
              </a:rPr>
              <a:t>כאוכב</a:t>
            </a:r>
            <a:r>
              <a:rPr lang="he-IL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יום כיף חוף גיא לכל החוגים מגיל 6 – 12 14.6.19</a:t>
            </a:r>
          </a:p>
          <a:p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dirty="0" smtClean="0">
                <a:solidFill>
                  <a:srgbClr val="FF0000"/>
                </a:solidFill>
              </a:rPr>
              <a:t>תכנית כושר ותזונה נכונה תלמידי בית ספר יסודי 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תכנית שיתוף פעולה עם גוף מחו"ל לקידום נערות וילדות 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משלחת נוער בני 15 בנים בנות </a:t>
            </a:r>
            <a:r>
              <a:rPr lang="he-IL" sz="2400" dirty="0" err="1" smtClean="0">
                <a:solidFill>
                  <a:srgbClr val="FF0000"/>
                </a:solidFill>
              </a:rPr>
              <a:t>כאוכב</a:t>
            </a:r>
            <a:r>
              <a:rPr lang="he-IL" sz="2400" dirty="0" smtClean="0">
                <a:solidFill>
                  <a:srgbClr val="FF0000"/>
                </a:solidFill>
              </a:rPr>
              <a:t> – משגב לקלן </a:t>
            </a:r>
          </a:p>
          <a:p>
            <a:endParaRPr lang="he-IL" sz="2400" dirty="0" smtClean="0">
              <a:solidFill>
                <a:srgbClr val="FF0000"/>
              </a:solidFill>
            </a:endParaRPr>
          </a:p>
          <a:p>
            <a:endParaRPr lang="he-I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e-IL" sz="2400" dirty="0" smtClean="0"/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375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18329</TotalTime>
  <Words>949</Words>
  <Application>Microsoft Office PowerPoint</Application>
  <PresentationFormat>‫הצגה על המסך (4:3)</PresentationFormat>
  <Paragraphs>352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ערכת נושא Office</vt:lpstr>
      <vt:lpstr>מצגת של PowerPoint</vt:lpstr>
      <vt:lpstr>מבנה מחלקת הספורט  מ.מ. כאוכב</vt:lpstr>
      <vt:lpstr>בעלי תפקיד </vt:lpstr>
      <vt:lpstr>ענפי הספורט - חוגים </vt:lpstr>
      <vt:lpstr>ספורט תחרותי – העמותה לקידום הספורט </vt:lpstr>
      <vt:lpstr>צוות מאמנים - כדורגל  </vt:lpstr>
      <vt:lpstr>צוות מאמנים - כדורסל </vt:lpstr>
      <vt:lpstr>צוות מאמנים המשך </vt:lpstr>
      <vt:lpstr>פעילות ויוזמות</vt:lpstr>
      <vt:lpstr>הישגים 18/19</vt:lpstr>
      <vt:lpstr>אירועים ויוזמות 18/19 </vt:lpstr>
      <vt:lpstr>נשים הולכות רחוק – אתנה</vt:lpstr>
      <vt:lpstr>מחנה אימונים אתנה כ.סל </vt:lpstr>
      <vt:lpstr>צעדת נשים אזורית </vt:lpstr>
      <vt:lpstr>צעדת ואדי אלעין 2019 </vt:lpstr>
      <vt:lpstr>טורניר רמדאן כדורגל  </vt:lpstr>
      <vt:lpstr>פסטיבל S 4 L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proff</dc:creator>
  <cp:lastModifiedBy>Hp</cp:lastModifiedBy>
  <cp:revision>77</cp:revision>
  <cp:lastPrinted>2020-07-07T05:58:34Z</cp:lastPrinted>
  <dcterms:created xsi:type="dcterms:W3CDTF">2018-01-29T07:11:28Z</dcterms:created>
  <dcterms:modified xsi:type="dcterms:W3CDTF">2020-07-07T11:57:54Z</dcterms:modified>
</cp:coreProperties>
</file>